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62" r:id="rId9"/>
    <p:sldId id="263" r:id="rId10"/>
    <p:sldId id="265" r:id="rId11"/>
    <p:sldId id="266" r:id="rId12"/>
    <p:sldId id="269" r:id="rId13"/>
    <p:sldId id="267" r:id="rId14"/>
    <p:sldId id="270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intha Westerink" userId="c1c74fd5-67fa-43d8-8063-0adb3063a5fc" providerId="ADAL" clId="{92C3D2AB-E71D-4E6F-B898-22BC4A964E2E}"/>
    <pc:docChg chg="custSel modSld">
      <pc:chgData name="Jacintha Westerink" userId="c1c74fd5-67fa-43d8-8063-0adb3063a5fc" providerId="ADAL" clId="{92C3D2AB-E71D-4E6F-B898-22BC4A964E2E}" dt="2020-05-19T20:37:15.629" v="21" actId="6549"/>
      <pc:docMkLst>
        <pc:docMk/>
      </pc:docMkLst>
      <pc:sldChg chg="modSp mod">
        <pc:chgData name="Jacintha Westerink" userId="c1c74fd5-67fa-43d8-8063-0adb3063a5fc" providerId="ADAL" clId="{92C3D2AB-E71D-4E6F-B898-22BC4A964E2E}" dt="2020-05-19T20:37:15.629" v="21" actId="6549"/>
        <pc:sldMkLst>
          <pc:docMk/>
          <pc:sldMk cId="1916137088" sldId="256"/>
        </pc:sldMkLst>
        <pc:spChg chg="mod">
          <ac:chgData name="Jacintha Westerink" userId="c1c74fd5-67fa-43d8-8063-0adb3063a5fc" providerId="ADAL" clId="{92C3D2AB-E71D-4E6F-B898-22BC4A964E2E}" dt="2020-05-19T20:37:15.629" v="21" actId="6549"/>
          <ac:spMkLst>
            <pc:docMk/>
            <pc:sldMk cId="1916137088" sldId="256"/>
            <ac:spMk id="4" creationId="{5920C869-29FC-4B63-A8AA-556CC2ED1876}"/>
          </ac:spMkLst>
        </pc:spChg>
      </pc:sldChg>
      <pc:sldChg chg="addSp delSp modSp mod">
        <pc:chgData name="Jacintha Westerink" userId="c1c74fd5-67fa-43d8-8063-0adb3063a5fc" providerId="ADAL" clId="{92C3D2AB-E71D-4E6F-B898-22BC4A964E2E}" dt="2020-05-19T20:37:10.129" v="20" actId="478"/>
        <pc:sldMkLst>
          <pc:docMk/>
          <pc:sldMk cId="3864223687" sldId="257"/>
        </pc:sldMkLst>
        <pc:spChg chg="mod">
          <ac:chgData name="Jacintha Westerink" userId="c1c74fd5-67fa-43d8-8063-0adb3063a5fc" providerId="ADAL" clId="{92C3D2AB-E71D-4E6F-B898-22BC4A964E2E}" dt="2020-05-19T20:37:08.103" v="19" actId="6549"/>
          <ac:spMkLst>
            <pc:docMk/>
            <pc:sldMk cId="3864223687" sldId="257"/>
            <ac:spMk id="2" creationId="{034A2F8D-7BEB-4FA4-B8EE-C8EA95A9CE43}"/>
          </ac:spMkLst>
        </pc:spChg>
        <pc:spChg chg="del">
          <ac:chgData name="Jacintha Westerink" userId="c1c74fd5-67fa-43d8-8063-0adb3063a5fc" providerId="ADAL" clId="{92C3D2AB-E71D-4E6F-B898-22BC4A964E2E}" dt="2020-05-19T20:37:10.129" v="20" actId="478"/>
          <ac:spMkLst>
            <pc:docMk/>
            <pc:sldMk cId="3864223687" sldId="257"/>
            <ac:spMk id="3" creationId="{513ED2DB-11D6-440A-91E0-7AB3DEFB5D4F}"/>
          </ac:spMkLst>
        </pc:spChg>
        <pc:spChg chg="add mod">
          <ac:chgData name="Jacintha Westerink" userId="c1c74fd5-67fa-43d8-8063-0adb3063a5fc" providerId="ADAL" clId="{92C3D2AB-E71D-4E6F-B898-22BC4A964E2E}" dt="2020-05-19T20:37:10.129" v="20" actId="478"/>
          <ac:spMkLst>
            <pc:docMk/>
            <pc:sldMk cId="3864223687" sldId="257"/>
            <ac:spMk id="6" creationId="{F3FEBE31-1F09-44DE-BC18-F72EA4F9C351}"/>
          </ac:spMkLst>
        </pc:spChg>
      </pc:sldChg>
      <pc:sldChg chg="addSp delSp modSp mod">
        <pc:chgData name="Jacintha Westerink" userId="c1c74fd5-67fa-43d8-8063-0adb3063a5fc" providerId="ADAL" clId="{92C3D2AB-E71D-4E6F-B898-22BC4A964E2E}" dt="2020-05-19T20:37:01.860" v="18" actId="478"/>
        <pc:sldMkLst>
          <pc:docMk/>
          <pc:sldMk cId="2753076124" sldId="258"/>
        </pc:sldMkLst>
        <pc:spChg chg="mod">
          <ac:chgData name="Jacintha Westerink" userId="c1c74fd5-67fa-43d8-8063-0adb3063a5fc" providerId="ADAL" clId="{92C3D2AB-E71D-4E6F-B898-22BC4A964E2E}" dt="2020-05-19T20:36:59.384" v="17" actId="6549"/>
          <ac:spMkLst>
            <pc:docMk/>
            <pc:sldMk cId="2753076124" sldId="258"/>
            <ac:spMk id="2" creationId="{034A2F8D-7BEB-4FA4-B8EE-C8EA95A9CE43}"/>
          </ac:spMkLst>
        </pc:spChg>
        <pc:spChg chg="del">
          <ac:chgData name="Jacintha Westerink" userId="c1c74fd5-67fa-43d8-8063-0adb3063a5fc" providerId="ADAL" clId="{92C3D2AB-E71D-4E6F-B898-22BC4A964E2E}" dt="2020-05-19T20:37:01.860" v="18" actId="478"/>
          <ac:spMkLst>
            <pc:docMk/>
            <pc:sldMk cId="2753076124" sldId="258"/>
            <ac:spMk id="3" creationId="{513ED2DB-11D6-440A-91E0-7AB3DEFB5D4F}"/>
          </ac:spMkLst>
        </pc:spChg>
        <pc:spChg chg="add mod">
          <ac:chgData name="Jacintha Westerink" userId="c1c74fd5-67fa-43d8-8063-0adb3063a5fc" providerId="ADAL" clId="{92C3D2AB-E71D-4E6F-B898-22BC4A964E2E}" dt="2020-05-19T20:37:01.860" v="18" actId="478"/>
          <ac:spMkLst>
            <pc:docMk/>
            <pc:sldMk cId="2753076124" sldId="258"/>
            <ac:spMk id="7" creationId="{035ECC43-8404-4F64-8925-25DA8E81B42A}"/>
          </ac:spMkLst>
        </pc:spChg>
      </pc:sldChg>
      <pc:sldChg chg="addSp delSp modSp mod">
        <pc:chgData name="Jacintha Westerink" userId="c1c74fd5-67fa-43d8-8063-0adb3063a5fc" providerId="ADAL" clId="{92C3D2AB-E71D-4E6F-B898-22BC4A964E2E}" dt="2020-05-19T20:36:55.258" v="16" actId="27636"/>
        <pc:sldMkLst>
          <pc:docMk/>
          <pc:sldMk cId="4017879908" sldId="259"/>
        </pc:sldMkLst>
        <pc:spChg chg="mod">
          <ac:chgData name="Jacintha Westerink" userId="c1c74fd5-67fa-43d8-8063-0adb3063a5fc" providerId="ADAL" clId="{92C3D2AB-E71D-4E6F-B898-22BC4A964E2E}" dt="2020-05-19T20:36:55.258" v="16" actId="27636"/>
          <ac:spMkLst>
            <pc:docMk/>
            <pc:sldMk cId="4017879908" sldId="259"/>
            <ac:spMk id="2" creationId="{034A2F8D-7BEB-4FA4-B8EE-C8EA95A9CE43}"/>
          </ac:spMkLst>
        </pc:spChg>
        <pc:spChg chg="del">
          <ac:chgData name="Jacintha Westerink" userId="c1c74fd5-67fa-43d8-8063-0adb3063a5fc" providerId="ADAL" clId="{92C3D2AB-E71D-4E6F-B898-22BC4A964E2E}" dt="2020-05-19T20:36:52.795" v="14" actId="478"/>
          <ac:spMkLst>
            <pc:docMk/>
            <pc:sldMk cId="4017879908" sldId="259"/>
            <ac:spMk id="3" creationId="{513ED2DB-11D6-440A-91E0-7AB3DEFB5D4F}"/>
          </ac:spMkLst>
        </pc:spChg>
        <pc:spChg chg="add mod">
          <ac:chgData name="Jacintha Westerink" userId="c1c74fd5-67fa-43d8-8063-0adb3063a5fc" providerId="ADAL" clId="{92C3D2AB-E71D-4E6F-B898-22BC4A964E2E}" dt="2020-05-19T20:36:52.795" v="14" actId="478"/>
          <ac:spMkLst>
            <pc:docMk/>
            <pc:sldMk cId="4017879908" sldId="259"/>
            <ac:spMk id="7" creationId="{E5A6F94A-4810-492D-B24B-723D5F6BB916}"/>
          </ac:spMkLst>
        </pc:spChg>
      </pc:sldChg>
      <pc:sldChg chg="addSp delSp modSp mod">
        <pc:chgData name="Jacintha Westerink" userId="c1c74fd5-67fa-43d8-8063-0adb3063a5fc" providerId="ADAL" clId="{92C3D2AB-E71D-4E6F-B898-22BC4A964E2E}" dt="2020-05-19T20:36:48.966" v="13" actId="478"/>
        <pc:sldMkLst>
          <pc:docMk/>
          <pc:sldMk cId="2965634907" sldId="262"/>
        </pc:sldMkLst>
        <pc:spChg chg="mod">
          <ac:chgData name="Jacintha Westerink" userId="c1c74fd5-67fa-43d8-8063-0adb3063a5fc" providerId="ADAL" clId="{92C3D2AB-E71D-4E6F-B898-22BC4A964E2E}" dt="2020-05-19T20:36:46.384" v="12" actId="6549"/>
          <ac:spMkLst>
            <pc:docMk/>
            <pc:sldMk cId="2965634907" sldId="262"/>
            <ac:spMk id="2" creationId="{034A2F8D-7BEB-4FA4-B8EE-C8EA95A9CE43}"/>
          </ac:spMkLst>
        </pc:spChg>
        <pc:spChg chg="del">
          <ac:chgData name="Jacintha Westerink" userId="c1c74fd5-67fa-43d8-8063-0adb3063a5fc" providerId="ADAL" clId="{92C3D2AB-E71D-4E6F-B898-22BC4A964E2E}" dt="2020-05-19T20:36:48.966" v="13" actId="478"/>
          <ac:spMkLst>
            <pc:docMk/>
            <pc:sldMk cId="2965634907" sldId="262"/>
            <ac:spMk id="3" creationId="{513ED2DB-11D6-440A-91E0-7AB3DEFB5D4F}"/>
          </ac:spMkLst>
        </pc:spChg>
        <pc:spChg chg="add mod">
          <ac:chgData name="Jacintha Westerink" userId="c1c74fd5-67fa-43d8-8063-0adb3063a5fc" providerId="ADAL" clId="{92C3D2AB-E71D-4E6F-B898-22BC4A964E2E}" dt="2020-05-19T20:36:48.966" v="13" actId="478"/>
          <ac:spMkLst>
            <pc:docMk/>
            <pc:sldMk cId="2965634907" sldId="262"/>
            <ac:spMk id="7" creationId="{C375215E-A9DE-4104-9C32-0E6B35FC3C93}"/>
          </ac:spMkLst>
        </pc:spChg>
      </pc:sldChg>
      <pc:sldChg chg="addSp delSp modSp mod">
        <pc:chgData name="Jacintha Westerink" userId="c1c74fd5-67fa-43d8-8063-0adb3063a5fc" providerId="ADAL" clId="{92C3D2AB-E71D-4E6F-B898-22BC4A964E2E}" dt="2020-05-19T20:36:40.867" v="11" actId="478"/>
        <pc:sldMkLst>
          <pc:docMk/>
          <pc:sldMk cId="1279343438" sldId="263"/>
        </pc:sldMkLst>
        <pc:spChg chg="mod">
          <ac:chgData name="Jacintha Westerink" userId="c1c74fd5-67fa-43d8-8063-0adb3063a5fc" providerId="ADAL" clId="{92C3D2AB-E71D-4E6F-B898-22BC4A964E2E}" dt="2020-05-19T20:36:38.227" v="10" actId="6549"/>
          <ac:spMkLst>
            <pc:docMk/>
            <pc:sldMk cId="1279343438" sldId="263"/>
            <ac:spMk id="2" creationId="{034A2F8D-7BEB-4FA4-B8EE-C8EA95A9CE43}"/>
          </ac:spMkLst>
        </pc:spChg>
        <pc:spChg chg="del">
          <ac:chgData name="Jacintha Westerink" userId="c1c74fd5-67fa-43d8-8063-0adb3063a5fc" providerId="ADAL" clId="{92C3D2AB-E71D-4E6F-B898-22BC4A964E2E}" dt="2020-05-19T20:36:40.867" v="11" actId="478"/>
          <ac:spMkLst>
            <pc:docMk/>
            <pc:sldMk cId="1279343438" sldId="263"/>
            <ac:spMk id="3" creationId="{513ED2DB-11D6-440A-91E0-7AB3DEFB5D4F}"/>
          </ac:spMkLst>
        </pc:spChg>
        <pc:spChg chg="add mod">
          <ac:chgData name="Jacintha Westerink" userId="c1c74fd5-67fa-43d8-8063-0adb3063a5fc" providerId="ADAL" clId="{92C3D2AB-E71D-4E6F-B898-22BC4A964E2E}" dt="2020-05-19T20:36:40.867" v="11" actId="478"/>
          <ac:spMkLst>
            <pc:docMk/>
            <pc:sldMk cId="1279343438" sldId="263"/>
            <ac:spMk id="7" creationId="{D282B3C3-FC8D-4EF0-AEA4-82DFD5B2241B}"/>
          </ac:spMkLst>
        </pc:spChg>
      </pc:sldChg>
      <pc:sldChg chg="addSp delSp modSp mod">
        <pc:chgData name="Jacintha Westerink" userId="c1c74fd5-67fa-43d8-8063-0adb3063a5fc" providerId="ADAL" clId="{92C3D2AB-E71D-4E6F-B898-22BC4A964E2E}" dt="2020-05-19T20:36:30.951" v="9" actId="478"/>
        <pc:sldMkLst>
          <pc:docMk/>
          <pc:sldMk cId="1614975231" sldId="265"/>
        </pc:sldMkLst>
        <pc:spChg chg="mod">
          <ac:chgData name="Jacintha Westerink" userId="c1c74fd5-67fa-43d8-8063-0adb3063a5fc" providerId="ADAL" clId="{92C3D2AB-E71D-4E6F-B898-22BC4A964E2E}" dt="2020-05-19T20:36:28.704" v="8" actId="27636"/>
          <ac:spMkLst>
            <pc:docMk/>
            <pc:sldMk cId="1614975231" sldId="265"/>
            <ac:spMk id="2" creationId="{034A2F8D-7BEB-4FA4-B8EE-C8EA95A9CE43}"/>
          </ac:spMkLst>
        </pc:spChg>
        <pc:spChg chg="del">
          <ac:chgData name="Jacintha Westerink" userId="c1c74fd5-67fa-43d8-8063-0adb3063a5fc" providerId="ADAL" clId="{92C3D2AB-E71D-4E6F-B898-22BC4A964E2E}" dt="2020-05-19T20:36:30.951" v="9" actId="478"/>
          <ac:spMkLst>
            <pc:docMk/>
            <pc:sldMk cId="1614975231" sldId="265"/>
            <ac:spMk id="3" creationId="{513ED2DB-11D6-440A-91E0-7AB3DEFB5D4F}"/>
          </ac:spMkLst>
        </pc:spChg>
        <pc:spChg chg="add mod">
          <ac:chgData name="Jacintha Westerink" userId="c1c74fd5-67fa-43d8-8063-0adb3063a5fc" providerId="ADAL" clId="{92C3D2AB-E71D-4E6F-B898-22BC4A964E2E}" dt="2020-05-19T20:36:30.951" v="9" actId="478"/>
          <ac:spMkLst>
            <pc:docMk/>
            <pc:sldMk cId="1614975231" sldId="265"/>
            <ac:spMk id="8" creationId="{E1868FBA-A0E2-4A5B-B728-45B6CE283397}"/>
          </ac:spMkLst>
        </pc:spChg>
      </pc:sldChg>
      <pc:sldChg chg="addSp delSp modSp mod">
        <pc:chgData name="Jacintha Westerink" userId="c1c74fd5-67fa-43d8-8063-0adb3063a5fc" providerId="ADAL" clId="{92C3D2AB-E71D-4E6F-B898-22BC4A964E2E}" dt="2020-05-19T20:36:22.045" v="6" actId="478"/>
        <pc:sldMkLst>
          <pc:docMk/>
          <pc:sldMk cId="1091355604" sldId="266"/>
        </pc:sldMkLst>
        <pc:spChg chg="mod">
          <ac:chgData name="Jacintha Westerink" userId="c1c74fd5-67fa-43d8-8063-0adb3063a5fc" providerId="ADAL" clId="{92C3D2AB-E71D-4E6F-B898-22BC4A964E2E}" dt="2020-05-19T20:36:20.351" v="5" actId="6549"/>
          <ac:spMkLst>
            <pc:docMk/>
            <pc:sldMk cId="1091355604" sldId="266"/>
            <ac:spMk id="2" creationId="{034A2F8D-7BEB-4FA4-B8EE-C8EA95A9CE43}"/>
          </ac:spMkLst>
        </pc:spChg>
        <pc:spChg chg="del">
          <ac:chgData name="Jacintha Westerink" userId="c1c74fd5-67fa-43d8-8063-0adb3063a5fc" providerId="ADAL" clId="{92C3D2AB-E71D-4E6F-B898-22BC4A964E2E}" dt="2020-05-19T20:36:22.045" v="6" actId="478"/>
          <ac:spMkLst>
            <pc:docMk/>
            <pc:sldMk cId="1091355604" sldId="266"/>
            <ac:spMk id="3" creationId="{513ED2DB-11D6-440A-91E0-7AB3DEFB5D4F}"/>
          </ac:spMkLst>
        </pc:spChg>
        <pc:spChg chg="add mod">
          <ac:chgData name="Jacintha Westerink" userId="c1c74fd5-67fa-43d8-8063-0adb3063a5fc" providerId="ADAL" clId="{92C3D2AB-E71D-4E6F-B898-22BC4A964E2E}" dt="2020-05-19T20:36:22.045" v="6" actId="478"/>
          <ac:spMkLst>
            <pc:docMk/>
            <pc:sldMk cId="1091355604" sldId="266"/>
            <ac:spMk id="9" creationId="{4936EDF5-F4F3-42A5-BAEA-1654CF9147CE}"/>
          </ac:spMkLst>
        </pc:spChg>
      </pc:sldChg>
      <pc:sldChg chg="addSp delSp modSp mod">
        <pc:chgData name="Jacintha Westerink" userId="c1c74fd5-67fa-43d8-8063-0adb3063a5fc" providerId="ADAL" clId="{92C3D2AB-E71D-4E6F-B898-22BC4A964E2E}" dt="2020-05-19T20:36:06.023" v="2" actId="27636"/>
        <pc:sldMkLst>
          <pc:docMk/>
          <pc:sldMk cId="3300301367" sldId="267"/>
        </pc:sldMkLst>
        <pc:spChg chg="mod">
          <ac:chgData name="Jacintha Westerink" userId="c1c74fd5-67fa-43d8-8063-0adb3063a5fc" providerId="ADAL" clId="{92C3D2AB-E71D-4E6F-B898-22BC4A964E2E}" dt="2020-05-19T20:36:06.023" v="2" actId="27636"/>
          <ac:spMkLst>
            <pc:docMk/>
            <pc:sldMk cId="3300301367" sldId="267"/>
            <ac:spMk id="2" creationId="{034A2F8D-7BEB-4FA4-B8EE-C8EA95A9CE43}"/>
          </ac:spMkLst>
        </pc:spChg>
        <pc:spChg chg="del">
          <ac:chgData name="Jacintha Westerink" userId="c1c74fd5-67fa-43d8-8063-0adb3063a5fc" providerId="ADAL" clId="{92C3D2AB-E71D-4E6F-B898-22BC4A964E2E}" dt="2020-05-19T20:36:02.290" v="0" actId="478"/>
          <ac:spMkLst>
            <pc:docMk/>
            <pc:sldMk cId="3300301367" sldId="267"/>
            <ac:spMk id="3" creationId="{513ED2DB-11D6-440A-91E0-7AB3DEFB5D4F}"/>
          </ac:spMkLst>
        </pc:spChg>
        <pc:spChg chg="add mod">
          <ac:chgData name="Jacintha Westerink" userId="c1c74fd5-67fa-43d8-8063-0adb3063a5fc" providerId="ADAL" clId="{92C3D2AB-E71D-4E6F-B898-22BC4A964E2E}" dt="2020-05-19T20:36:02.290" v="0" actId="478"/>
          <ac:spMkLst>
            <pc:docMk/>
            <pc:sldMk cId="3300301367" sldId="267"/>
            <ac:spMk id="6" creationId="{9AA25026-3F08-4EDE-89BB-580088A18CD9}"/>
          </ac:spMkLst>
        </pc:spChg>
      </pc:sldChg>
      <pc:sldChg chg="addSp delSp modSp mod">
        <pc:chgData name="Jacintha Westerink" userId="c1c74fd5-67fa-43d8-8063-0adb3063a5fc" providerId="ADAL" clId="{92C3D2AB-E71D-4E6F-B898-22BC4A964E2E}" dt="2020-05-19T20:36:14.942" v="4" actId="6549"/>
        <pc:sldMkLst>
          <pc:docMk/>
          <pc:sldMk cId="1053945538" sldId="269"/>
        </pc:sldMkLst>
        <pc:spChg chg="mod">
          <ac:chgData name="Jacintha Westerink" userId="c1c74fd5-67fa-43d8-8063-0adb3063a5fc" providerId="ADAL" clId="{92C3D2AB-E71D-4E6F-B898-22BC4A964E2E}" dt="2020-05-19T20:36:14.942" v="4" actId="6549"/>
          <ac:spMkLst>
            <pc:docMk/>
            <pc:sldMk cId="1053945538" sldId="269"/>
            <ac:spMk id="2" creationId="{034A2F8D-7BEB-4FA4-B8EE-C8EA95A9CE43}"/>
          </ac:spMkLst>
        </pc:spChg>
        <pc:spChg chg="del">
          <ac:chgData name="Jacintha Westerink" userId="c1c74fd5-67fa-43d8-8063-0adb3063a5fc" providerId="ADAL" clId="{92C3D2AB-E71D-4E6F-B898-22BC4A964E2E}" dt="2020-05-19T20:36:11.628" v="3" actId="478"/>
          <ac:spMkLst>
            <pc:docMk/>
            <pc:sldMk cId="1053945538" sldId="269"/>
            <ac:spMk id="3" creationId="{513ED2DB-11D6-440A-91E0-7AB3DEFB5D4F}"/>
          </ac:spMkLst>
        </pc:spChg>
        <pc:spChg chg="add mod">
          <ac:chgData name="Jacintha Westerink" userId="c1c74fd5-67fa-43d8-8063-0adb3063a5fc" providerId="ADAL" clId="{92C3D2AB-E71D-4E6F-B898-22BC4A964E2E}" dt="2020-05-19T20:36:11.628" v="3" actId="478"/>
          <ac:spMkLst>
            <pc:docMk/>
            <pc:sldMk cId="1053945538" sldId="269"/>
            <ac:spMk id="6" creationId="{0E356B3E-70EE-4949-861B-3D4A684CB00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422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669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042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146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712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426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427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997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058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074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42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7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309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1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">
            <a:extLst>
              <a:ext uri="{FF2B5EF4-FFF2-40B4-BE49-F238E27FC236}">
                <a16:creationId xmlns:a16="http://schemas.microsoft.com/office/drawing/2014/main" id="{E40C1DE4-6D67-443D-A939-1F9E9F31A0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79" b="633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5920C869-29FC-4B63-A8AA-556CC2ED18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25473" y="1998924"/>
            <a:ext cx="5466102" cy="2887401"/>
          </a:xfrm>
        </p:spPr>
        <p:txBody>
          <a:bodyPr>
            <a:normAutofit/>
          </a:bodyPr>
          <a:lstStyle/>
          <a:p>
            <a:pPr algn="ctr"/>
            <a:r>
              <a:rPr lang="nl-NL" dirty="0"/>
              <a:t>Plantenkennis </a:t>
            </a:r>
            <a:br>
              <a:rPr lang="nl-NL" dirty="0"/>
            </a:br>
            <a:r>
              <a:rPr lang="nl-NL" dirty="0"/>
              <a:t>EVW</a:t>
            </a:r>
            <a:br>
              <a:rPr lang="nl-NL" dirty="0"/>
            </a:br>
            <a:r>
              <a:rPr lang="nl-NL" dirty="0"/>
              <a:t>Oefentoets 1</a:t>
            </a:r>
            <a:br>
              <a:rPr lang="nl-NL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161370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4C1D583C-19EB-4BED-ADD5-D9C7A4875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850" y="1495425"/>
            <a:ext cx="10725150" cy="49149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34A2F8D-7BEB-4FA4-B8EE-C8EA95A9C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AA25026-3F08-4EDE-89BB-580088A18C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0301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491D7CA-5633-40F1-AE1D-3FA792B8D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8350" y="2190750"/>
            <a:ext cx="8763000" cy="34480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4500" u="sng" dirty="0"/>
              <a:t>Totaal punten </a:t>
            </a:r>
            <a:r>
              <a:rPr lang="nl-NL" sz="4500" dirty="0"/>
              <a:t>= Cijfer</a:t>
            </a:r>
          </a:p>
          <a:p>
            <a:pPr marL="0" indent="0">
              <a:buNone/>
            </a:pPr>
            <a:r>
              <a:rPr lang="nl-NL" sz="4500" dirty="0"/>
              <a:t>          2,3 </a:t>
            </a:r>
          </a:p>
        </p:txBody>
      </p:sp>
    </p:spTree>
    <p:extLst>
      <p:ext uri="{BB962C8B-B14F-4D97-AF65-F5344CB8AC3E}">
        <p14:creationId xmlns:p14="http://schemas.microsoft.com/office/powerpoint/2010/main" val="4039002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4A2F8D-7BEB-4FA4-B8EE-C8EA95A9C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47AE4BC-A986-4C54-9B9D-7760CCA56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650" y="1322034"/>
            <a:ext cx="7841871" cy="5170841"/>
          </a:xfrm>
          <a:prstGeom prst="rect">
            <a:avLst/>
          </a:prstGeom>
        </p:spPr>
      </p:pic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3FEBE31-1F09-44DE-BC18-F72EA4F9C3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4223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54482292-3EFE-4C6F-977E-80F1AAB0DB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2464" y="1574482"/>
            <a:ext cx="6463664" cy="332072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34A2F8D-7BEB-4FA4-B8EE-C8EA95A9C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E6B0B83-5395-46C0-AD86-336D10DD44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1767" y="1574482"/>
            <a:ext cx="3025049" cy="3709035"/>
          </a:xfrm>
          <a:prstGeom prst="rect">
            <a:avLst/>
          </a:prstGeom>
        </p:spPr>
      </p:pic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035ECC43-8404-4F64-8925-25DA8E81B4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3076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C9865A0D-FDE1-44BA-A5EE-9E32EA575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2214" y="1436514"/>
            <a:ext cx="6580506" cy="431498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34A2F8D-7BEB-4FA4-B8EE-C8EA95A9C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42E203E-A581-455F-A4C1-824B205477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1264" y="1436514"/>
            <a:ext cx="2818496" cy="4314984"/>
          </a:xfrm>
          <a:prstGeom prst="rect">
            <a:avLst/>
          </a:prstGeom>
        </p:spPr>
      </p:pic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E5A6F94A-4810-492D-B24B-723D5F6BB9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7879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2354B29F-CE3D-4874-9907-650832568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6353" y="1166812"/>
            <a:ext cx="6552068" cy="452437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34A2F8D-7BEB-4FA4-B8EE-C8EA95A9C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B9B86E2-388B-4A8E-A2B2-53AA65CB19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2387" y="3962400"/>
            <a:ext cx="4314825" cy="2895600"/>
          </a:xfrm>
          <a:prstGeom prst="rect">
            <a:avLst/>
          </a:prstGeom>
        </p:spPr>
      </p:pic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C375215E-A9DE-4104-9C32-0E6B35FC3C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5634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4A2F8D-7BEB-4FA4-B8EE-C8EA95A9C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D3E0AFC-1FD4-46DF-961B-CE9CA06DC2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3775" y="1317074"/>
            <a:ext cx="4681537" cy="4931326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ED64ACAE-7E5A-492A-95A2-547778355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8525" y="1436102"/>
            <a:ext cx="3762375" cy="3630969"/>
          </a:xfrm>
          <a:prstGeom prst="rect">
            <a:avLst/>
          </a:prstGeom>
        </p:spPr>
      </p:pic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D282B3C3-FC8D-4EF0-AEA4-82DFD5B22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9343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4A2F8D-7BEB-4FA4-B8EE-C8EA95A9C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C3F5667-1821-477D-B764-204BB320C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2825" y="1592262"/>
            <a:ext cx="4524375" cy="45339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81BCFB63-5F11-46D5-A786-5A0B1AA9D9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5910" y="1592262"/>
            <a:ext cx="3536180" cy="345281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20DE1CDF-C14C-410B-9A05-E13F10456F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843087"/>
            <a:ext cx="3000375" cy="2409825"/>
          </a:xfrm>
          <a:prstGeom prst="rect">
            <a:avLst/>
          </a:prstGeom>
        </p:spPr>
      </p:pic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E1868FBA-A0E2-4A5B-B728-45B6CE2833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4975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4A2F8D-7BEB-4FA4-B8EE-C8EA95A9C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0F2A074-48E1-4D75-87B4-2B145C7CA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3575" y="1276350"/>
            <a:ext cx="6343650" cy="5048250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9036DEA2-6F1E-4129-942B-D91EFC45E68E}"/>
              </a:ext>
            </a:extLst>
          </p:cNvPr>
          <p:cNvSpPr/>
          <p:nvPr/>
        </p:nvSpPr>
        <p:spPr>
          <a:xfrm>
            <a:off x="4024312" y="3076575"/>
            <a:ext cx="828675" cy="180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435F2D1-EA62-4BBF-A63D-77EFBE8E25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2924175"/>
            <a:ext cx="1476375" cy="340042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6AE38E4E-C269-4EE7-8A32-DF3CA85397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7342" y="1652917"/>
            <a:ext cx="3052763" cy="2928608"/>
          </a:xfrm>
          <a:prstGeom prst="rect">
            <a:avLst/>
          </a:prstGeom>
        </p:spPr>
      </p:pic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4936EDF5-F4F3-42A5-BAEA-1654CF914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1355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4A2F8D-7BEB-4FA4-B8EE-C8EA95A9C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2C768AF-63B1-4EE4-A549-9431ABC15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862" y="1400175"/>
            <a:ext cx="7381875" cy="5457825"/>
          </a:xfrm>
          <a:prstGeom prst="rect">
            <a:avLst/>
          </a:prstGeom>
        </p:spPr>
      </p:pic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E356B3E-70EE-4949-861B-3D4A684CB0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3945538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Blauw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EA5EE79F43864A90BE0CFA6E3ECA81" ma:contentTypeVersion="13" ma:contentTypeDescription="Een nieuw document maken." ma:contentTypeScope="" ma:versionID="672e0355ea726c629b3b101f25a40e0c">
  <xsd:schema xmlns:xsd="http://www.w3.org/2001/XMLSchema" xmlns:xs="http://www.w3.org/2001/XMLSchema" xmlns:p="http://schemas.microsoft.com/office/2006/metadata/properties" xmlns:ns3="58d65de2-08cf-4d08-b0ec-b5bd27343083" xmlns:ns4="d3693f36-3fda-414f-b672-ef748a2c0837" targetNamespace="http://schemas.microsoft.com/office/2006/metadata/properties" ma:root="true" ma:fieldsID="990e1553d204b3a8da398f9a0b8fe410" ns3:_="" ns4:_="">
    <xsd:import namespace="58d65de2-08cf-4d08-b0ec-b5bd27343083"/>
    <xsd:import namespace="d3693f36-3fda-414f-b672-ef748a2c083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d65de2-08cf-4d08-b0ec-b5bd273430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693f36-3fda-414f-b672-ef748a2c083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05A0A5B-E45C-4212-8552-81164C8A7EC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B52F495-7BE0-41B8-A959-A81E3DD4FB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d65de2-08cf-4d08-b0ec-b5bd27343083"/>
    <ds:schemaRef ds:uri="d3693f36-3fda-414f-b672-ef748a2c08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2DD71AB-9E4C-4B0B-ADB1-6687A54BDA73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</TotalTime>
  <Words>40</Words>
  <Application>Microsoft Office PowerPoint</Application>
  <PresentationFormat>Breedbeeld</PresentationFormat>
  <Paragraphs>12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Elephant</vt:lpstr>
      <vt:lpstr>BrushVTI</vt:lpstr>
      <vt:lpstr>Plantenkennis  EVW Oefentoets 1 </vt:lpstr>
      <vt:lpstr> 1</vt:lpstr>
      <vt:lpstr>  2</vt:lpstr>
      <vt:lpstr>  3</vt:lpstr>
      <vt:lpstr>  4</vt:lpstr>
      <vt:lpstr>  5</vt:lpstr>
      <vt:lpstr>  6</vt:lpstr>
      <vt:lpstr>  7</vt:lpstr>
      <vt:lpstr> 8</vt:lpstr>
      <vt:lpstr>    9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Plantenkennis  EVW 1-20</dc:title>
  <dc:creator>Jacintha Westerink</dc:creator>
  <cp:lastModifiedBy>Jacintha Westerink</cp:lastModifiedBy>
  <cp:revision>7</cp:revision>
  <dcterms:created xsi:type="dcterms:W3CDTF">2020-04-21T03:48:36Z</dcterms:created>
  <dcterms:modified xsi:type="dcterms:W3CDTF">2020-05-19T20:37:20Z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0x010100E5EA5EE79F43864A90BE0CFA6E3ECA81</vt:lpwstr>
  </property>
</Properties>
</file>